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Horizon" charset="1" panose="02000500000000000000"/>
      <p:regular r:id="rId32"/>
    </p:embeddedFont>
    <p:embeddedFont>
      <p:font typeface="Glock Grotesk Bold" charset="1" panose="00000805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2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9.png" Type="http://schemas.openxmlformats.org/officeDocument/2006/relationships/image"/><Relationship Id="rId3" Target="../media/image22.pn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27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2.pn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2.png" Type="http://schemas.openxmlformats.org/officeDocument/2006/relationships/image"/><Relationship Id="rId6" Target="../media/image13.jpeg" Type="http://schemas.openxmlformats.org/officeDocument/2006/relationships/image"/><Relationship Id="rId7" Target="../media/image14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67988" y="603052"/>
            <a:ext cx="7426124" cy="8987097"/>
            <a:chOff x="0" y="0"/>
            <a:chExt cx="2709070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070" cy="3278517"/>
            </a:xfrm>
            <a:custGeom>
              <a:avLst/>
              <a:gdLst/>
              <a:ahLst/>
              <a:cxnLst/>
              <a:rect r="r" b="b" t="t" l="l"/>
              <a:pathLst>
                <a:path h="3278517" w="2709070">
                  <a:moveTo>
                    <a:pt x="2584610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84610" y="0"/>
                  </a:lnTo>
                  <a:cubicBezTo>
                    <a:pt x="2653190" y="0"/>
                    <a:pt x="2709070" y="55880"/>
                    <a:pt x="2709070" y="124460"/>
                  </a:cubicBezTo>
                  <a:lnTo>
                    <a:pt x="2709070" y="3154057"/>
                  </a:lnTo>
                  <a:cubicBezTo>
                    <a:pt x="2709070" y="3222637"/>
                    <a:pt x="2653190" y="3278517"/>
                    <a:pt x="2584610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350409" y="0"/>
            <a:ext cx="3793591" cy="3388598"/>
            <a:chOff x="0" y="0"/>
            <a:chExt cx="5058122" cy="451813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16503" r="0" b="16503"/>
            <a:stretch>
              <a:fillRect/>
            </a:stretch>
          </p:blipFill>
          <p:spPr>
            <a:xfrm flipH="false" flipV="false">
              <a:off x="0" y="0"/>
              <a:ext cx="5058122" cy="4518131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5400000">
            <a:off x="-892668" y="8972646"/>
            <a:ext cx="5722620" cy="2794283"/>
          </a:xfrm>
          <a:custGeom>
            <a:avLst/>
            <a:gdLst/>
            <a:ahLst/>
            <a:cxnLst/>
            <a:rect r="r" b="b" t="t" l="l"/>
            <a:pathLst>
              <a:path h="2794283" w="5722620">
                <a:moveTo>
                  <a:pt x="0" y="0"/>
                </a:moveTo>
                <a:lnTo>
                  <a:pt x="5722619" y="0"/>
                </a:lnTo>
                <a:lnTo>
                  <a:pt x="5722619" y="2794283"/>
                </a:lnTo>
                <a:lnTo>
                  <a:pt x="0" y="2794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712146" y="7508478"/>
            <a:ext cx="5431854" cy="3108815"/>
            <a:chOff x="0" y="0"/>
            <a:chExt cx="7242472" cy="4145086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0" t="6805" r="0" b="6805"/>
            <a:stretch>
              <a:fillRect/>
            </a:stretch>
          </p:blipFill>
          <p:spPr>
            <a:xfrm flipH="false" flipV="false">
              <a:off x="0" y="0"/>
              <a:ext cx="7242472" cy="4145086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-363136" y="3991033"/>
            <a:ext cx="5229945" cy="3184070"/>
            <a:chOff x="0" y="0"/>
            <a:chExt cx="6973261" cy="4245426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0" t="29706" r="0" b="29706"/>
            <a:stretch>
              <a:fillRect/>
            </a:stretch>
          </p:blipFill>
          <p:spPr>
            <a:xfrm flipH="false" flipV="false">
              <a:off x="0" y="0"/>
              <a:ext cx="6973261" cy="4245426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1403937" y="3036611"/>
            <a:ext cx="4154225" cy="3273415"/>
          </a:xfrm>
          <a:custGeom>
            <a:avLst/>
            <a:gdLst/>
            <a:ahLst/>
            <a:cxnLst/>
            <a:rect r="r" b="b" t="t" l="l"/>
            <a:pathLst>
              <a:path h="3273415" w="4154225">
                <a:moveTo>
                  <a:pt x="0" y="0"/>
                </a:moveTo>
                <a:lnTo>
                  <a:pt x="4154225" y="0"/>
                </a:lnTo>
                <a:lnTo>
                  <a:pt x="4154225" y="3273415"/>
                </a:lnTo>
                <a:lnTo>
                  <a:pt x="0" y="32734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302" r="0" b="-1460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25093" y="3991033"/>
            <a:ext cx="4584611" cy="3184070"/>
          </a:xfrm>
          <a:custGeom>
            <a:avLst/>
            <a:gdLst/>
            <a:ahLst/>
            <a:cxnLst/>
            <a:rect r="r" b="b" t="t" l="l"/>
            <a:pathLst>
              <a:path h="3184070" w="4584611">
                <a:moveTo>
                  <a:pt x="0" y="0"/>
                </a:moveTo>
                <a:lnTo>
                  <a:pt x="4584611" y="0"/>
                </a:lnTo>
                <a:lnTo>
                  <a:pt x="4584611" y="3184070"/>
                </a:lnTo>
                <a:lnTo>
                  <a:pt x="0" y="31840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88" t="0" r="-208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4160" y="288043"/>
            <a:ext cx="4652650" cy="3100555"/>
          </a:xfrm>
          <a:custGeom>
            <a:avLst/>
            <a:gdLst/>
            <a:ahLst/>
            <a:cxnLst/>
            <a:rect r="r" b="b" t="t" l="l"/>
            <a:pathLst>
              <a:path h="3100555" w="4652650">
                <a:moveTo>
                  <a:pt x="0" y="0"/>
                </a:moveTo>
                <a:lnTo>
                  <a:pt x="4652649" y="0"/>
                </a:lnTo>
                <a:lnTo>
                  <a:pt x="4652649" y="3100555"/>
                </a:lnTo>
                <a:lnTo>
                  <a:pt x="0" y="31005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66688" y="6674088"/>
            <a:ext cx="6428723" cy="104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Horizon"/>
              </a:rPr>
              <a:t>eSports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66688" y="1227923"/>
            <a:ext cx="6428723" cy="1492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</a:pPr>
            <a:r>
              <a:rPr lang="en-US" sz="5500">
                <a:solidFill>
                  <a:srgbClr val="FFFFFF"/>
                </a:solidFill>
                <a:latin typeface="Horizon"/>
              </a:rPr>
              <a:t>Projeto Individual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85986" y="8599405"/>
            <a:ext cx="5390127" cy="31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0"/>
              </a:lnSpc>
            </a:pPr>
            <a:r>
              <a:rPr lang="en-US" sz="2100">
                <a:solidFill>
                  <a:srgbClr val="FFFFFF"/>
                </a:solidFill>
                <a:latin typeface="Horizon"/>
              </a:rPr>
              <a:t>Por Gustavo Aloe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500202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775759">
            <a:off x="5309986" y="4188980"/>
            <a:ext cx="1450509" cy="409769"/>
          </a:xfrm>
          <a:custGeom>
            <a:avLst/>
            <a:gdLst/>
            <a:ahLst/>
            <a:cxnLst/>
            <a:rect r="r" b="b" t="t" l="l"/>
            <a:pathLst>
              <a:path h="409769" w="1450509">
                <a:moveTo>
                  <a:pt x="0" y="0"/>
                </a:moveTo>
                <a:lnTo>
                  <a:pt x="1450509" y="0"/>
                </a:lnTo>
                <a:lnTo>
                  <a:pt x="1450509" y="409769"/>
                </a:lnTo>
                <a:lnTo>
                  <a:pt x="0" y="40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7127" y="208280"/>
            <a:ext cx="976563" cy="1559382"/>
          </a:xfrm>
          <a:custGeom>
            <a:avLst/>
            <a:gdLst/>
            <a:ahLst/>
            <a:cxnLst/>
            <a:rect r="r" b="b" t="t" l="l"/>
            <a:pathLst>
              <a:path h="1559382" w="976563">
                <a:moveTo>
                  <a:pt x="0" y="0"/>
                </a:moveTo>
                <a:lnTo>
                  <a:pt x="976564" y="0"/>
                </a:lnTo>
                <a:lnTo>
                  <a:pt x="976564" y="1559382"/>
                </a:lnTo>
                <a:lnTo>
                  <a:pt x="0" y="1559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7675" y="3830213"/>
            <a:ext cx="3390660" cy="49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2019 - 2021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500202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775759">
            <a:off x="5309986" y="4188980"/>
            <a:ext cx="1450509" cy="409769"/>
          </a:xfrm>
          <a:custGeom>
            <a:avLst/>
            <a:gdLst/>
            <a:ahLst/>
            <a:cxnLst/>
            <a:rect r="r" b="b" t="t" l="l"/>
            <a:pathLst>
              <a:path h="409769" w="1450509">
                <a:moveTo>
                  <a:pt x="0" y="0"/>
                </a:moveTo>
                <a:lnTo>
                  <a:pt x="1450509" y="0"/>
                </a:lnTo>
                <a:lnTo>
                  <a:pt x="1450509" y="409769"/>
                </a:lnTo>
                <a:lnTo>
                  <a:pt x="0" y="40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7127" y="208280"/>
            <a:ext cx="976563" cy="1559382"/>
          </a:xfrm>
          <a:custGeom>
            <a:avLst/>
            <a:gdLst/>
            <a:ahLst/>
            <a:cxnLst/>
            <a:rect r="r" b="b" t="t" l="l"/>
            <a:pathLst>
              <a:path h="1559382" w="976563">
                <a:moveTo>
                  <a:pt x="0" y="0"/>
                </a:moveTo>
                <a:lnTo>
                  <a:pt x="976564" y="0"/>
                </a:lnTo>
                <a:lnTo>
                  <a:pt x="976564" y="1559382"/>
                </a:lnTo>
                <a:lnTo>
                  <a:pt x="0" y="1559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44329" y="2063336"/>
            <a:ext cx="1757351" cy="1757351"/>
          </a:xfrm>
          <a:custGeom>
            <a:avLst/>
            <a:gdLst/>
            <a:ahLst/>
            <a:cxnLst/>
            <a:rect r="r" b="b" t="t" l="l"/>
            <a:pathLst>
              <a:path h="1757351" w="1757351">
                <a:moveTo>
                  <a:pt x="0" y="0"/>
                </a:moveTo>
                <a:lnTo>
                  <a:pt x="1757351" y="0"/>
                </a:lnTo>
                <a:lnTo>
                  <a:pt x="1757351" y="1757352"/>
                </a:lnTo>
                <a:lnTo>
                  <a:pt x="0" y="1757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8255" y="6474397"/>
            <a:ext cx="4574462" cy="3476591"/>
          </a:xfrm>
          <a:custGeom>
            <a:avLst/>
            <a:gdLst/>
            <a:ahLst/>
            <a:cxnLst/>
            <a:rect r="r" b="b" t="t" l="l"/>
            <a:pathLst>
              <a:path h="3476591" w="4574462">
                <a:moveTo>
                  <a:pt x="0" y="0"/>
                </a:moveTo>
                <a:lnTo>
                  <a:pt x="4574462" y="0"/>
                </a:lnTo>
                <a:lnTo>
                  <a:pt x="4574462" y="3476591"/>
                </a:lnTo>
                <a:lnTo>
                  <a:pt x="0" y="3476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7675" y="3830213"/>
            <a:ext cx="3390660" cy="49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2019 - 2021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500202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775759">
            <a:off x="5309986" y="4188980"/>
            <a:ext cx="1450509" cy="409769"/>
          </a:xfrm>
          <a:custGeom>
            <a:avLst/>
            <a:gdLst/>
            <a:ahLst/>
            <a:cxnLst/>
            <a:rect r="r" b="b" t="t" l="l"/>
            <a:pathLst>
              <a:path h="409769" w="1450509">
                <a:moveTo>
                  <a:pt x="0" y="0"/>
                </a:moveTo>
                <a:lnTo>
                  <a:pt x="1450509" y="0"/>
                </a:lnTo>
                <a:lnTo>
                  <a:pt x="1450509" y="409769"/>
                </a:lnTo>
                <a:lnTo>
                  <a:pt x="0" y="40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7127" y="208280"/>
            <a:ext cx="976563" cy="1559382"/>
          </a:xfrm>
          <a:custGeom>
            <a:avLst/>
            <a:gdLst/>
            <a:ahLst/>
            <a:cxnLst/>
            <a:rect r="r" b="b" t="t" l="l"/>
            <a:pathLst>
              <a:path h="1559382" w="976563">
                <a:moveTo>
                  <a:pt x="0" y="0"/>
                </a:moveTo>
                <a:lnTo>
                  <a:pt x="976564" y="0"/>
                </a:lnTo>
                <a:lnTo>
                  <a:pt x="976564" y="1559382"/>
                </a:lnTo>
                <a:lnTo>
                  <a:pt x="0" y="1559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44329" y="2063336"/>
            <a:ext cx="1757351" cy="1757351"/>
          </a:xfrm>
          <a:custGeom>
            <a:avLst/>
            <a:gdLst/>
            <a:ahLst/>
            <a:cxnLst/>
            <a:rect r="r" b="b" t="t" l="l"/>
            <a:pathLst>
              <a:path h="1757351" w="1757351">
                <a:moveTo>
                  <a:pt x="0" y="0"/>
                </a:moveTo>
                <a:lnTo>
                  <a:pt x="1757351" y="0"/>
                </a:lnTo>
                <a:lnTo>
                  <a:pt x="1757351" y="1757352"/>
                </a:lnTo>
                <a:lnTo>
                  <a:pt x="0" y="1757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8255" y="6474397"/>
            <a:ext cx="4574462" cy="3476591"/>
          </a:xfrm>
          <a:custGeom>
            <a:avLst/>
            <a:gdLst/>
            <a:ahLst/>
            <a:cxnLst/>
            <a:rect r="r" b="b" t="t" l="l"/>
            <a:pathLst>
              <a:path h="3476591" w="4574462">
                <a:moveTo>
                  <a:pt x="0" y="0"/>
                </a:moveTo>
                <a:lnTo>
                  <a:pt x="4574462" y="0"/>
                </a:lnTo>
                <a:lnTo>
                  <a:pt x="4574462" y="3476591"/>
                </a:lnTo>
                <a:lnTo>
                  <a:pt x="0" y="3476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7675" y="3830213"/>
            <a:ext cx="3390660" cy="49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2019 - 2021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00202" y="3830619"/>
            <a:ext cx="4820115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Dedicação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00202" y="4403796"/>
            <a:ext cx="4820115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Esforço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05827" y="4976567"/>
            <a:ext cx="2808865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Treino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00202" y="5549338"/>
            <a:ext cx="4820115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Amizade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5982" y="208280"/>
            <a:ext cx="976563" cy="1559382"/>
          </a:xfrm>
          <a:custGeom>
            <a:avLst/>
            <a:gdLst/>
            <a:ahLst/>
            <a:cxnLst/>
            <a:rect r="r" b="b" t="t" l="l"/>
            <a:pathLst>
              <a:path h="1559382" w="976563">
                <a:moveTo>
                  <a:pt x="0" y="0"/>
                </a:moveTo>
                <a:lnTo>
                  <a:pt x="976563" y="0"/>
                </a:lnTo>
                <a:lnTo>
                  <a:pt x="976563" y="1559382"/>
                </a:lnTo>
                <a:lnTo>
                  <a:pt x="0" y="1559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2545" y="397235"/>
            <a:ext cx="2951351" cy="3742692"/>
          </a:xfrm>
          <a:custGeom>
            <a:avLst/>
            <a:gdLst/>
            <a:ahLst/>
            <a:cxnLst/>
            <a:rect r="r" b="b" t="t" l="l"/>
            <a:pathLst>
              <a:path h="3742692" w="2951351">
                <a:moveTo>
                  <a:pt x="0" y="0"/>
                </a:moveTo>
                <a:lnTo>
                  <a:pt x="2951351" y="0"/>
                </a:lnTo>
                <a:lnTo>
                  <a:pt x="2951351" y="3742692"/>
                </a:lnTo>
                <a:lnTo>
                  <a:pt x="0" y="3742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84024" y="5474196"/>
            <a:ext cx="3913404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Presente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5982" y="208280"/>
            <a:ext cx="976563" cy="1559382"/>
          </a:xfrm>
          <a:custGeom>
            <a:avLst/>
            <a:gdLst/>
            <a:ahLst/>
            <a:cxnLst/>
            <a:rect r="r" b="b" t="t" l="l"/>
            <a:pathLst>
              <a:path h="1559382" w="976563">
                <a:moveTo>
                  <a:pt x="0" y="0"/>
                </a:moveTo>
                <a:lnTo>
                  <a:pt x="976563" y="0"/>
                </a:lnTo>
                <a:lnTo>
                  <a:pt x="976563" y="1559382"/>
                </a:lnTo>
                <a:lnTo>
                  <a:pt x="0" y="1559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25203" y="405788"/>
            <a:ext cx="3896405" cy="2980460"/>
          </a:xfrm>
          <a:custGeom>
            <a:avLst/>
            <a:gdLst/>
            <a:ahLst/>
            <a:cxnLst/>
            <a:rect r="r" b="b" t="t" l="l"/>
            <a:pathLst>
              <a:path h="2980460" w="3896405">
                <a:moveTo>
                  <a:pt x="0" y="0"/>
                </a:moveTo>
                <a:lnTo>
                  <a:pt x="3896405" y="0"/>
                </a:lnTo>
                <a:lnTo>
                  <a:pt x="3896405" y="2980460"/>
                </a:lnTo>
                <a:lnTo>
                  <a:pt x="0" y="298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732" t="0" r="-40194" b="-11726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04673" y="5041352"/>
            <a:ext cx="4137463" cy="4902708"/>
          </a:xfrm>
          <a:custGeom>
            <a:avLst/>
            <a:gdLst/>
            <a:ahLst/>
            <a:cxnLst/>
            <a:rect r="r" b="b" t="t" l="l"/>
            <a:pathLst>
              <a:path h="4902708" w="4137463">
                <a:moveTo>
                  <a:pt x="0" y="0"/>
                </a:moveTo>
                <a:lnTo>
                  <a:pt x="4137464" y="0"/>
                </a:lnTo>
                <a:lnTo>
                  <a:pt x="4137464" y="4902708"/>
                </a:lnTo>
                <a:lnTo>
                  <a:pt x="0" y="4902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175" r="0" b="-2992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06239" y="4139927"/>
            <a:ext cx="1917333" cy="812252"/>
          </a:xfrm>
          <a:custGeom>
            <a:avLst/>
            <a:gdLst/>
            <a:ahLst/>
            <a:cxnLst/>
            <a:rect r="r" b="b" t="t" l="l"/>
            <a:pathLst>
              <a:path h="812252" w="1917333">
                <a:moveTo>
                  <a:pt x="0" y="0"/>
                </a:moveTo>
                <a:lnTo>
                  <a:pt x="1917333" y="0"/>
                </a:lnTo>
                <a:lnTo>
                  <a:pt x="1917333" y="812252"/>
                </a:lnTo>
                <a:lnTo>
                  <a:pt x="0" y="812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2545" y="397235"/>
            <a:ext cx="2951351" cy="3742692"/>
          </a:xfrm>
          <a:custGeom>
            <a:avLst/>
            <a:gdLst/>
            <a:ahLst/>
            <a:cxnLst/>
            <a:rect r="r" b="b" t="t" l="l"/>
            <a:pathLst>
              <a:path h="3742692" w="2951351">
                <a:moveTo>
                  <a:pt x="0" y="0"/>
                </a:moveTo>
                <a:lnTo>
                  <a:pt x="2951351" y="0"/>
                </a:lnTo>
                <a:lnTo>
                  <a:pt x="2951351" y="3742692"/>
                </a:lnTo>
                <a:lnTo>
                  <a:pt x="0" y="37426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67073" y="4373813"/>
            <a:ext cx="247724" cy="433653"/>
          </a:xfrm>
          <a:custGeom>
            <a:avLst/>
            <a:gdLst/>
            <a:ahLst/>
            <a:cxnLst/>
            <a:rect r="r" b="b" t="t" l="l"/>
            <a:pathLst>
              <a:path h="433653" w="247724">
                <a:moveTo>
                  <a:pt x="0" y="0"/>
                </a:moveTo>
                <a:lnTo>
                  <a:pt x="247724" y="0"/>
                </a:lnTo>
                <a:lnTo>
                  <a:pt x="247724" y="433653"/>
                </a:lnTo>
                <a:lnTo>
                  <a:pt x="0" y="4336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84024" y="5474196"/>
            <a:ext cx="3913404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Presente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08203" y="3576680"/>
            <a:ext cx="3913404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Hobby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61410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2174868" y="3445046"/>
            <a:ext cx="57701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orizon Bold"/>
              </a:rPr>
              <a:t>Valores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07" y="955450"/>
            <a:ext cx="90051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EB1F2A"/>
                </a:solidFill>
                <a:latin typeface="Horizon Bold"/>
              </a:rPr>
              <a:t>Desafio individual</a:t>
            </a:r>
          </a:p>
        </p:txBody>
      </p:sp>
    </p:spTree>
  </p:cSld>
  <p:clrMapOvr>
    <a:masterClrMapping/>
  </p:clrMapOvr>
  <p:transition spd="fast">
    <p:circl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61410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2174868" y="3445046"/>
            <a:ext cx="57701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orizon Bold"/>
              </a:rPr>
              <a:t>Valores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07" y="955450"/>
            <a:ext cx="90051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EB1F2A"/>
                </a:solidFill>
                <a:latin typeface="Horizon Bold"/>
              </a:rPr>
              <a:t>Desafio individual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8597" y="2395542"/>
            <a:ext cx="524626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Disciplina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61410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2174868" y="3445046"/>
            <a:ext cx="57701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orizon Bold"/>
              </a:rPr>
              <a:t>Valores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07" y="955450"/>
            <a:ext cx="90051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EB1F2A"/>
                </a:solidFill>
                <a:latin typeface="Horizon Bold"/>
              </a:rPr>
              <a:t>Desafio individual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8597" y="2395542"/>
            <a:ext cx="524626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Disciplina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2447" y="3852867"/>
            <a:ext cx="535551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Dedicação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61410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2174868" y="3445046"/>
            <a:ext cx="57701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orizon Bold"/>
              </a:rPr>
              <a:t>Valores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0607" y="955450"/>
            <a:ext cx="90051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EB1F2A"/>
                </a:solidFill>
                <a:latin typeface="Horizon Bold"/>
              </a:rPr>
              <a:t>Desafio individual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8597" y="2395542"/>
            <a:ext cx="524626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Disciplina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2447" y="3852867"/>
            <a:ext cx="535551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Dedicação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29812" y="5310192"/>
            <a:ext cx="5103836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Trabalho em equipe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61410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370607" y="955450"/>
            <a:ext cx="900518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EB1F2A"/>
                </a:solidFill>
                <a:latin typeface="Horizon Bold"/>
              </a:rPr>
              <a:t>Desafio individual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74868" y="3445046"/>
            <a:ext cx="57701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orizon Bold"/>
              </a:rPr>
              <a:t>Valores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58597" y="2395542"/>
            <a:ext cx="524626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Disciplina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2447" y="3852867"/>
            <a:ext cx="535551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Dedicação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29812" y="5310192"/>
            <a:ext cx="5103836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Trabalho em equipe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85498" y="7453317"/>
            <a:ext cx="559246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Horizon Bold"/>
              </a:rPr>
              <a:t>Resiliência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8341" y="8451421"/>
            <a:ext cx="1796937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orizon"/>
              </a:rPr>
              <a:t>2016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895467" y="603052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064326" y="1575385"/>
            <a:ext cx="3862403" cy="1885962"/>
          </a:xfrm>
          <a:custGeom>
            <a:avLst/>
            <a:gdLst/>
            <a:ahLst/>
            <a:cxnLst/>
            <a:rect r="r" b="b" t="t" l="l"/>
            <a:pathLst>
              <a:path h="1885962" w="3862403">
                <a:moveTo>
                  <a:pt x="0" y="0"/>
                </a:moveTo>
                <a:lnTo>
                  <a:pt x="3862403" y="0"/>
                </a:lnTo>
                <a:lnTo>
                  <a:pt x="3862403" y="1885962"/>
                </a:lnTo>
                <a:lnTo>
                  <a:pt x="0" y="188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07677" y="1575385"/>
            <a:ext cx="3862403" cy="1885962"/>
          </a:xfrm>
          <a:custGeom>
            <a:avLst/>
            <a:gdLst/>
            <a:ahLst/>
            <a:cxnLst/>
            <a:rect r="r" b="b" t="t" l="l"/>
            <a:pathLst>
              <a:path h="1885962" w="3862403">
                <a:moveTo>
                  <a:pt x="0" y="0"/>
                </a:moveTo>
                <a:lnTo>
                  <a:pt x="3862403" y="0"/>
                </a:lnTo>
                <a:lnTo>
                  <a:pt x="3862403" y="1885962"/>
                </a:lnTo>
                <a:lnTo>
                  <a:pt x="0" y="1885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8039376" y="2747602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3243451" y="2747602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3" y="0"/>
                </a:lnTo>
                <a:lnTo>
                  <a:pt x="14514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259399" y="6276990"/>
            <a:ext cx="3367018" cy="2194854"/>
            <a:chOff x="0" y="0"/>
            <a:chExt cx="5029412" cy="32785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29413" cy="3278517"/>
            </a:xfrm>
            <a:custGeom>
              <a:avLst/>
              <a:gdLst/>
              <a:ahLst/>
              <a:cxnLst/>
              <a:rect r="r" b="b" t="t" l="l"/>
              <a:pathLst>
                <a:path h="3278517" w="5029413">
                  <a:moveTo>
                    <a:pt x="4904953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04953" y="0"/>
                  </a:lnTo>
                  <a:cubicBezTo>
                    <a:pt x="4973532" y="0"/>
                    <a:pt x="5029413" y="55880"/>
                    <a:pt x="5029413" y="124460"/>
                  </a:cubicBezTo>
                  <a:lnTo>
                    <a:pt x="5029413" y="3154057"/>
                  </a:lnTo>
                  <a:cubicBezTo>
                    <a:pt x="5029413" y="3222637"/>
                    <a:pt x="4973532" y="3278517"/>
                    <a:pt x="4904953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6955370" y="6276990"/>
            <a:ext cx="3367018" cy="2194854"/>
            <a:chOff x="0" y="0"/>
            <a:chExt cx="5029412" cy="32785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29413" cy="3278517"/>
            </a:xfrm>
            <a:custGeom>
              <a:avLst/>
              <a:gdLst/>
              <a:ahLst/>
              <a:cxnLst/>
              <a:rect r="r" b="b" t="t" l="l"/>
              <a:pathLst>
                <a:path h="3278517" w="5029413">
                  <a:moveTo>
                    <a:pt x="4904953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04953" y="0"/>
                  </a:lnTo>
                  <a:cubicBezTo>
                    <a:pt x="4973532" y="0"/>
                    <a:pt x="5029413" y="55880"/>
                    <a:pt x="5029413" y="124460"/>
                  </a:cubicBezTo>
                  <a:lnTo>
                    <a:pt x="5029413" y="3154057"/>
                  </a:lnTo>
                  <a:cubicBezTo>
                    <a:pt x="5029413" y="3222637"/>
                    <a:pt x="4973532" y="3278517"/>
                    <a:pt x="4904953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BFB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158501" y="5196308"/>
            <a:ext cx="3516973" cy="668824"/>
            <a:chOff x="0" y="0"/>
            <a:chExt cx="3012527" cy="5728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12527" cy="572893"/>
            </a:xfrm>
            <a:custGeom>
              <a:avLst/>
              <a:gdLst/>
              <a:ahLst/>
              <a:cxnLst/>
              <a:rect r="r" b="b" t="t" l="l"/>
              <a:pathLst>
                <a:path h="572893" w="3012527">
                  <a:moveTo>
                    <a:pt x="0" y="0"/>
                  </a:moveTo>
                  <a:lnTo>
                    <a:pt x="3012527" y="0"/>
                  </a:lnTo>
                  <a:lnTo>
                    <a:pt x="3012527" y="572893"/>
                  </a:lnTo>
                  <a:lnTo>
                    <a:pt x="0" y="572893"/>
                  </a:lnTo>
                  <a:close/>
                </a:path>
              </a:pathLst>
            </a:custGeom>
            <a:solidFill>
              <a:srgbClr val="EB1F2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66675"/>
              <a:ext cx="3012527" cy="50621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50"/>
                </a:lnSpc>
              </a:pPr>
              <a:r>
                <a:rPr lang="en-US" sz="1100" u="sng">
                  <a:solidFill>
                    <a:srgbClr val="FFFFFF"/>
                  </a:solidFill>
                  <a:latin typeface="Glock Grotesk Bold"/>
                </a:rPr>
                <a:t>SITE PROJETO INDIVIDUAL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264340" y="5509809"/>
            <a:ext cx="405956" cy="710646"/>
          </a:xfrm>
          <a:custGeom>
            <a:avLst/>
            <a:gdLst/>
            <a:ahLst/>
            <a:cxnLst/>
            <a:rect r="r" b="b" t="t" l="l"/>
            <a:pathLst>
              <a:path h="710646" w="405956">
                <a:moveTo>
                  <a:pt x="0" y="0"/>
                </a:moveTo>
                <a:lnTo>
                  <a:pt x="405957" y="0"/>
                </a:lnTo>
                <a:lnTo>
                  <a:pt x="405957" y="710646"/>
                </a:lnTo>
                <a:lnTo>
                  <a:pt x="0" y="7106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454747" y="4126926"/>
            <a:ext cx="2809593" cy="85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7"/>
              </a:lnSpc>
              <a:spcBef>
                <a:spcPct val="0"/>
              </a:spcBef>
            </a:pPr>
            <a:r>
              <a:rPr lang="en-US" sz="5997">
                <a:solidFill>
                  <a:srgbClr val="FFFFFF"/>
                </a:solidFill>
                <a:latin typeface="Horizon"/>
              </a:rPr>
              <a:t>Site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977896" y="490570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158501" y="5196308"/>
            <a:ext cx="3516973" cy="668824"/>
            <a:chOff x="0" y="0"/>
            <a:chExt cx="3012527" cy="5728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12527" cy="572893"/>
            </a:xfrm>
            <a:custGeom>
              <a:avLst/>
              <a:gdLst/>
              <a:ahLst/>
              <a:cxnLst/>
              <a:rect r="r" b="b" t="t" l="l"/>
              <a:pathLst>
                <a:path h="572893" w="3012527">
                  <a:moveTo>
                    <a:pt x="0" y="0"/>
                  </a:moveTo>
                  <a:lnTo>
                    <a:pt x="3012527" y="0"/>
                  </a:lnTo>
                  <a:lnTo>
                    <a:pt x="3012527" y="572893"/>
                  </a:lnTo>
                  <a:lnTo>
                    <a:pt x="0" y="572893"/>
                  </a:lnTo>
                  <a:close/>
                </a:path>
              </a:pathLst>
            </a:custGeom>
            <a:solidFill>
              <a:srgbClr val="EB1F2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66675"/>
              <a:ext cx="3012527" cy="50621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50"/>
                </a:lnSpc>
              </a:pPr>
              <a:r>
                <a:rPr lang="en-US" sz="1100" u="sng">
                  <a:solidFill>
                    <a:srgbClr val="FFFFFF"/>
                  </a:solidFill>
                  <a:latin typeface="Glock Grotesk Bold"/>
                </a:rPr>
                <a:t>SITE PROJETO INDIVIDUAL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264340" y="5509809"/>
            <a:ext cx="405956" cy="710646"/>
          </a:xfrm>
          <a:custGeom>
            <a:avLst/>
            <a:gdLst/>
            <a:ahLst/>
            <a:cxnLst/>
            <a:rect r="r" b="b" t="t" l="l"/>
            <a:pathLst>
              <a:path h="710646" w="405956">
                <a:moveTo>
                  <a:pt x="0" y="0"/>
                </a:moveTo>
                <a:lnTo>
                  <a:pt x="405957" y="0"/>
                </a:lnTo>
                <a:lnTo>
                  <a:pt x="405957" y="710646"/>
                </a:lnTo>
                <a:lnTo>
                  <a:pt x="0" y="710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9679" y="3421072"/>
            <a:ext cx="2788532" cy="2799383"/>
          </a:xfrm>
          <a:custGeom>
            <a:avLst/>
            <a:gdLst/>
            <a:ahLst/>
            <a:cxnLst/>
            <a:rect r="r" b="b" t="t" l="l"/>
            <a:pathLst>
              <a:path h="2799383" w="2788532">
                <a:moveTo>
                  <a:pt x="0" y="0"/>
                </a:moveTo>
                <a:lnTo>
                  <a:pt x="2788532" y="0"/>
                </a:lnTo>
                <a:lnTo>
                  <a:pt x="2788532" y="2799383"/>
                </a:lnTo>
                <a:lnTo>
                  <a:pt x="0" y="2799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81721" y="3420987"/>
            <a:ext cx="2788532" cy="2799468"/>
          </a:xfrm>
          <a:custGeom>
            <a:avLst/>
            <a:gdLst/>
            <a:ahLst/>
            <a:cxnLst/>
            <a:rect r="r" b="b" t="t" l="l"/>
            <a:pathLst>
              <a:path h="2799468" w="2788532">
                <a:moveTo>
                  <a:pt x="0" y="0"/>
                </a:moveTo>
                <a:lnTo>
                  <a:pt x="2788532" y="0"/>
                </a:lnTo>
                <a:lnTo>
                  <a:pt x="2788532" y="2799468"/>
                </a:lnTo>
                <a:lnTo>
                  <a:pt x="0" y="2799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78933" y="6220455"/>
            <a:ext cx="2788532" cy="2844081"/>
          </a:xfrm>
          <a:custGeom>
            <a:avLst/>
            <a:gdLst/>
            <a:ahLst/>
            <a:cxnLst/>
            <a:rect r="r" b="b" t="t" l="l"/>
            <a:pathLst>
              <a:path h="2844081" w="2788532">
                <a:moveTo>
                  <a:pt x="0" y="0"/>
                </a:moveTo>
                <a:lnTo>
                  <a:pt x="2788532" y="0"/>
                </a:lnTo>
                <a:lnTo>
                  <a:pt x="2788532" y="2844080"/>
                </a:lnTo>
                <a:lnTo>
                  <a:pt x="0" y="28440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454747" y="4126926"/>
            <a:ext cx="2809593" cy="85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7"/>
              </a:lnSpc>
              <a:spcBef>
                <a:spcPct val="0"/>
              </a:spcBef>
            </a:pPr>
            <a:r>
              <a:rPr lang="en-US" sz="5997">
                <a:solidFill>
                  <a:srgbClr val="FFFFFF"/>
                </a:solidFill>
                <a:latin typeface="Horizon"/>
              </a:rPr>
              <a:t>Site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9679" y="1050700"/>
            <a:ext cx="9640574" cy="1943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7"/>
              </a:lnSpc>
              <a:spcBef>
                <a:spcPct val="0"/>
              </a:spcBef>
            </a:pPr>
            <a:r>
              <a:rPr lang="en-US" sz="4897">
                <a:solidFill>
                  <a:srgbClr val="FFFFFF"/>
                </a:solidFill>
                <a:latin typeface="Horizon"/>
              </a:rPr>
              <a:t>objETIVOS DE DESENVOLVIMENTO SUSTENTáVEL (ONU)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4740" y="7283775"/>
            <a:ext cx="4058411" cy="35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7"/>
              </a:lnSpc>
              <a:spcBef>
                <a:spcPct val="0"/>
              </a:spcBef>
            </a:pPr>
            <a:r>
              <a:rPr lang="en-US" sz="2497">
                <a:solidFill>
                  <a:srgbClr val="FFFFFF"/>
                </a:solidFill>
                <a:latin typeface="Horizon"/>
              </a:rPr>
              <a:t>Oportunidade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80635" y="7126613"/>
            <a:ext cx="2788532" cy="67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7"/>
              </a:lnSpc>
              <a:spcBef>
                <a:spcPct val="0"/>
              </a:spcBef>
            </a:pPr>
            <a:r>
              <a:rPr lang="en-US" sz="2497">
                <a:solidFill>
                  <a:srgbClr val="FFFFFF"/>
                </a:solidFill>
                <a:latin typeface="Horizon"/>
              </a:rPr>
              <a:t>Torneios e Eventos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972521" y="637014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5400000">
            <a:off x="6219452" y="3989231"/>
            <a:ext cx="2960065" cy="2889031"/>
          </a:xfrm>
          <a:custGeom>
            <a:avLst/>
            <a:gdLst/>
            <a:ahLst/>
            <a:cxnLst/>
            <a:rect r="r" b="b" t="t" l="l"/>
            <a:pathLst>
              <a:path h="2889031" w="2960065">
                <a:moveTo>
                  <a:pt x="0" y="0"/>
                </a:moveTo>
                <a:lnTo>
                  <a:pt x="2960065" y="0"/>
                </a:lnTo>
                <a:lnTo>
                  <a:pt x="2960065" y="2889031"/>
                </a:lnTo>
                <a:lnTo>
                  <a:pt x="0" y="2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29" r="0" b="-122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76193" y="1346751"/>
            <a:ext cx="6881550" cy="1346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7"/>
              </a:lnSpc>
              <a:spcBef>
                <a:spcPct val="0"/>
              </a:spcBef>
            </a:pPr>
            <a:r>
              <a:rPr lang="en-US" sz="4997">
                <a:solidFill>
                  <a:srgbClr val="FFFFFF"/>
                </a:solidFill>
                <a:latin typeface="Horizon"/>
              </a:rPr>
              <a:t>Maior Dificuldade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99966" y="4168903"/>
            <a:ext cx="5579183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WEB DATA VIZ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99966" y="5159137"/>
            <a:ext cx="7887175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Integração Rotas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99966" y="6186039"/>
            <a:ext cx="4886786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Fetch, Json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3199" y="8174599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729" y="-989466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536858" y="1663915"/>
            <a:ext cx="12542064" cy="8987097"/>
            <a:chOff x="0" y="0"/>
            <a:chExt cx="4575379" cy="3278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5379" cy="3278517"/>
            </a:xfrm>
            <a:custGeom>
              <a:avLst/>
              <a:gdLst/>
              <a:ahLst/>
              <a:cxnLst/>
              <a:rect r="r" b="b" t="t" l="l"/>
              <a:pathLst>
                <a:path h="3278517" w="4575379">
                  <a:moveTo>
                    <a:pt x="4450919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0919" y="0"/>
                  </a:lnTo>
                  <a:cubicBezTo>
                    <a:pt x="4519499" y="0"/>
                    <a:pt x="4575379" y="55880"/>
                    <a:pt x="4575379" y="124460"/>
                  </a:cubicBezTo>
                  <a:lnTo>
                    <a:pt x="4575379" y="3154057"/>
                  </a:lnTo>
                  <a:cubicBezTo>
                    <a:pt x="4575379" y="3222637"/>
                    <a:pt x="4519499" y="3278517"/>
                    <a:pt x="4450919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6771014" y="2360645"/>
            <a:ext cx="6073753" cy="1346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7"/>
              </a:lnSpc>
              <a:spcBef>
                <a:spcPct val="0"/>
              </a:spcBef>
            </a:pPr>
            <a:r>
              <a:rPr lang="en-US" sz="4997">
                <a:solidFill>
                  <a:srgbClr val="FFFFFF"/>
                </a:solidFill>
                <a:latin typeface="Horizon"/>
              </a:rPr>
              <a:t>Maior Superação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4393167" y="6102214"/>
            <a:ext cx="2960065" cy="1042638"/>
          </a:xfrm>
          <a:custGeom>
            <a:avLst/>
            <a:gdLst/>
            <a:ahLst/>
            <a:cxnLst/>
            <a:rect r="r" b="b" t="t" l="l"/>
            <a:pathLst>
              <a:path h="1042638" w="2960065">
                <a:moveTo>
                  <a:pt x="0" y="0"/>
                </a:moveTo>
                <a:lnTo>
                  <a:pt x="2960065" y="0"/>
                </a:lnTo>
                <a:lnTo>
                  <a:pt x="2960065" y="1042638"/>
                </a:lnTo>
                <a:lnTo>
                  <a:pt x="0" y="1042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3531" r="0" b="-9036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94518" y="5323454"/>
            <a:ext cx="2518683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Fetch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94518" y="6348923"/>
            <a:ext cx="8465026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Caminho das Rotas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94518" y="7374392"/>
            <a:ext cx="2139513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Json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31780" y="6130911"/>
            <a:ext cx="2440335" cy="6918477"/>
          </a:xfrm>
          <a:custGeom>
            <a:avLst/>
            <a:gdLst/>
            <a:ahLst/>
            <a:cxnLst/>
            <a:rect r="r" b="b" t="t" l="l"/>
            <a:pathLst>
              <a:path h="6918477" w="2440335">
                <a:moveTo>
                  <a:pt x="0" y="0"/>
                </a:moveTo>
                <a:lnTo>
                  <a:pt x="2440336" y="0"/>
                </a:lnTo>
                <a:lnTo>
                  <a:pt x="2440336" y="6918476"/>
                </a:lnTo>
                <a:lnTo>
                  <a:pt x="0" y="691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341762" y="-2653971"/>
            <a:ext cx="2440335" cy="6918477"/>
          </a:xfrm>
          <a:custGeom>
            <a:avLst/>
            <a:gdLst/>
            <a:ahLst/>
            <a:cxnLst/>
            <a:rect r="r" b="b" t="t" l="l"/>
            <a:pathLst>
              <a:path h="6918477" w="2440335">
                <a:moveTo>
                  <a:pt x="0" y="0"/>
                </a:moveTo>
                <a:lnTo>
                  <a:pt x="2440336" y="0"/>
                </a:lnTo>
                <a:lnTo>
                  <a:pt x="2440336" y="6918477"/>
                </a:lnTo>
                <a:lnTo>
                  <a:pt x="0" y="6918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3888" y="603052"/>
            <a:ext cx="16100223" cy="8987097"/>
            <a:chOff x="0" y="0"/>
            <a:chExt cx="5873405" cy="32785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AutoShape 6" id="6"/>
          <p:cNvSpPr/>
          <p:nvPr/>
        </p:nvSpPr>
        <p:spPr>
          <a:xfrm flipH="true" flipV="true">
            <a:off x="2793078" y="1765243"/>
            <a:ext cx="12701843" cy="0"/>
          </a:xfrm>
          <a:prstGeom prst="line">
            <a:avLst/>
          </a:prstGeom>
          <a:ln cap="flat" w="38100">
            <a:solidFill>
              <a:srgbClr val="FBFB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797894" y="1066800"/>
            <a:ext cx="12692211" cy="71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7"/>
              </a:lnSpc>
              <a:spcBef>
                <a:spcPct val="0"/>
              </a:spcBef>
            </a:pPr>
            <a:r>
              <a:rPr lang="en-US" sz="4997">
                <a:solidFill>
                  <a:srgbClr val="FFFFFF"/>
                </a:solidFill>
                <a:latin typeface="Horizon"/>
              </a:rPr>
              <a:t>Agradecimentos Finais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31780" y="6130911"/>
            <a:ext cx="2440335" cy="6918477"/>
          </a:xfrm>
          <a:custGeom>
            <a:avLst/>
            <a:gdLst/>
            <a:ahLst/>
            <a:cxnLst/>
            <a:rect r="r" b="b" t="t" l="l"/>
            <a:pathLst>
              <a:path h="6918477" w="2440335">
                <a:moveTo>
                  <a:pt x="0" y="0"/>
                </a:moveTo>
                <a:lnTo>
                  <a:pt x="2440336" y="0"/>
                </a:lnTo>
                <a:lnTo>
                  <a:pt x="2440336" y="6918476"/>
                </a:lnTo>
                <a:lnTo>
                  <a:pt x="0" y="691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341762" y="-2653971"/>
            <a:ext cx="2440335" cy="6918477"/>
          </a:xfrm>
          <a:custGeom>
            <a:avLst/>
            <a:gdLst/>
            <a:ahLst/>
            <a:cxnLst/>
            <a:rect r="r" b="b" t="t" l="l"/>
            <a:pathLst>
              <a:path h="6918477" w="2440335">
                <a:moveTo>
                  <a:pt x="0" y="0"/>
                </a:moveTo>
                <a:lnTo>
                  <a:pt x="2440336" y="0"/>
                </a:lnTo>
                <a:lnTo>
                  <a:pt x="2440336" y="6918477"/>
                </a:lnTo>
                <a:lnTo>
                  <a:pt x="0" y="6918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3888" y="603052"/>
            <a:ext cx="16100223" cy="8987097"/>
            <a:chOff x="0" y="0"/>
            <a:chExt cx="5873405" cy="32785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AutoShape 6" id="6"/>
          <p:cNvSpPr/>
          <p:nvPr/>
        </p:nvSpPr>
        <p:spPr>
          <a:xfrm flipH="true" flipV="true">
            <a:off x="2793078" y="1765243"/>
            <a:ext cx="12701843" cy="0"/>
          </a:xfrm>
          <a:prstGeom prst="line">
            <a:avLst/>
          </a:prstGeom>
          <a:ln cap="flat" w="38100">
            <a:solidFill>
              <a:srgbClr val="FBFB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797894" y="1066800"/>
            <a:ext cx="12692211" cy="71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7"/>
              </a:lnSpc>
              <a:spcBef>
                <a:spcPct val="0"/>
              </a:spcBef>
            </a:pPr>
            <a:r>
              <a:rPr lang="en-US" sz="4997">
                <a:solidFill>
                  <a:srgbClr val="FFFFFF"/>
                </a:solidFill>
                <a:latin typeface="Horizon"/>
              </a:rPr>
              <a:t>Agradecimentos Finais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53764" y="2987359"/>
            <a:ext cx="4740079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Minha mãe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53764" y="4491750"/>
            <a:ext cx="6322702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Meu padrasto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3764" y="5996142"/>
            <a:ext cx="7872353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Minha Namorada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3764" y="7497861"/>
            <a:ext cx="5597333" cy="5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7"/>
              </a:lnSpc>
              <a:spcBef>
                <a:spcPct val="0"/>
              </a:spcBef>
            </a:pPr>
            <a:r>
              <a:rPr lang="en-US" sz="3997">
                <a:solidFill>
                  <a:srgbClr val="FFFFFF"/>
                </a:solidFill>
                <a:latin typeface="Horizon"/>
              </a:rPr>
              <a:t>Meus Amigos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78630" y="8284933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2" y="0"/>
                </a:lnTo>
                <a:lnTo>
                  <a:pt x="8200362" y="4004134"/>
                </a:lnTo>
                <a:lnTo>
                  <a:pt x="0" y="4004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3946" y="-2291833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2761429" y="-3722581"/>
            <a:ext cx="8200362" cy="4004133"/>
          </a:xfrm>
          <a:custGeom>
            <a:avLst/>
            <a:gdLst/>
            <a:ahLst/>
            <a:cxnLst/>
            <a:rect r="r" b="b" t="t" l="l"/>
            <a:pathLst>
              <a:path h="4004133" w="8200362">
                <a:moveTo>
                  <a:pt x="0" y="0"/>
                </a:moveTo>
                <a:lnTo>
                  <a:pt x="8200363" y="0"/>
                </a:lnTo>
                <a:lnTo>
                  <a:pt x="8200363" y="4004133"/>
                </a:lnTo>
                <a:lnTo>
                  <a:pt x="0" y="40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33106" y="9785241"/>
            <a:ext cx="3862403" cy="1885962"/>
          </a:xfrm>
          <a:custGeom>
            <a:avLst/>
            <a:gdLst/>
            <a:ahLst/>
            <a:cxnLst/>
            <a:rect r="r" b="b" t="t" l="l"/>
            <a:pathLst>
              <a:path h="1885962" w="3862403">
                <a:moveTo>
                  <a:pt x="0" y="0"/>
                </a:moveTo>
                <a:lnTo>
                  <a:pt x="3862403" y="0"/>
                </a:lnTo>
                <a:lnTo>
                  <a:pt x="3862403" y="1885962"/>
                </a:lnTo>
                <a:lnTo>
                  <a:pt x="0" y="188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792714" y="7200900"/>
            <a:ext cx="1451402" cy="4114800"/>
          </a:xfrm>
          <a:custGeom>
            <a:avLst/>
            <a:gdLst/>
            <a:ahLst/>
            <a:cxnLst/>
            <a:rect r="r" b="b" t="t" l="l"/>
            <a:pathLst>
              <a:path h="4114800" w="1451402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73302" y="4074497"/>
            <a:ext cx="13903787" cy="190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60"/>
              </a:lnSpc>
              <a:spcBef>
                <a:spcPct val="0"/>
              </a:spcBef>
            </a:pPr>
            <a:r>
              <a:rPr lang="en-US" sz="7060">
                <a:solidFill>
                  <a:srgbClr val="FFFFFF"/>
                </a:solidFill>
                <a:latin typeface="Horizon"/>
              </a:rPr>
              <a:t>Obrigado pela Atenção!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5215" y="626573"/>
            <a:ext cx="3000862" cy="3316742"/>
          </a:xfrm>
          <a:custGeom>
            <a:avLst/>
            <a:gdLst/>
            <a:ahLst/>
            <a:cxnLst/>
            <a:rect r="r" b="b" t="t" l="l"/>
            <a:pathLst>
              <a:path h="3316742" w="3000862">
                <a:moveTo>
                  <a:pt x="0" y="0"/>
                </a:moveTo>
                <a:lnTo>
                  <a:pt x="3000862" y="0"/>
                </a:lnTo>
                <a:lnTo>
                  <a:pt x="3000862" y="3316742"/>
                </a:lnTo>
                <a:lnTo>
                  <a:pt x="0" y="3316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8341" y="8451421"/>
            <a:ext cx="5357839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orizon"/>
              </a:rPr>
              <a:t>2016 - 15 anos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77204" y="626573"/>
            <a:ext cx="4611809" cy="2826250"/>
          </a:xfrm>
          <a:custGeom>
            <a:avLst/>
            <a:gdLst/>
            <a:ahLst/>
            <a:cxnLst/>
            <a:rect r="r" b="b" t="t" l="l"/>
            <a:pathLst>
              <a:path h="2826250" w="4611809">
                <a:moveTo>
                  <a:pt x="0" y="0"/>
                </a:moveTo>
                <a:lnTo>
                  <a:pt x="4611809" y="0"/>
                </a:lnTo>
                <a:lnTo>
                  <a:pt x="4611809" y="2826250"/>
                </a:lnTo>
                <a:lnTo>
                  <a:pt x="0" y="282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5215" y="626573"/>
            <a:ext cx="3000862" cy="3316742"/>
          </a:xfrm>
          <a:custGeom>
            <a:avLst/>
            <a:gdLst/>
            <a:ahLst/>
            <a:cxnLst/>
            <a:rect r="r" b="b" t="t" l="l"/>
            <a:pathLst>
              <a:path h="3316742" w="3000862">
                <a:moveTo>
                  <a:pt x="0" y="0"/>
                </a:moveTo>
                <a:lnTo>
                  <a:pt x="3000862" y="0"/>
                </a:lnTo>
                <a:lnTo>
                  <a:pt x="3000862" y="3316742"/>
                </a:lnTo>
                <a:lnTo>
                  <a:pt x="0" y="3316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10389" y="6662622"/>
            <a:ext cx="5138723" cy="3019317"/>
          </a:xfrm>
          <a:custGeom>
            <a:avLst/>
            <a:gdLst/>
            <a:ahLst/>
            <a:cxnLst/>
            <a:rect r="r" b="b" t="t" l="l"/>
            <a:pathLst>
              <a:path h="3019317" w="5138723">
                <a:moveTo>
                  <a:pt x="0" y="0"/>
                </a:moveTo>
                <a:lnTo>
                  <a:pt x="5138724" y="0"/>
                </a:lnTo>
                <a:lnTo>
                  <a:pt x="5138724" y="3019317"/>
                </a:lnTo>
                <a:lnTo>
                  <a:pt x="0" y="3019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80" t="0" r="-4239" b="-1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06219" y="3578961"/>
            <a:ext cx="2953779" cy="2957521"/>
          </a:xfrm>
          <a:custGeom>
            <a:avLst/>
            <a:gdLst/>
            <a:ahLst/>
            <a:cxnLst/>
            <a:rect r="r" b="b" t="t" l="l"/>
            <a:pathLst>
              <a:path h="2957521" w="2953779">
                <a:moveTo>
                  <a:pt x="0" y="0"/>
                </a:moveTo>
                <a:lnTo>
                  <a:pt x="2953779" y="0"/>
                </a:lnTo>
                <a:lnTo>
                  <a:pt x="2953779" y="2957522"/>
                </a:lnTo>
                <a:lnTo>
                  <a:pt x="0" y="2957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7755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341" y="8451421"/>
            <a:ext cx="5357839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orizon"/>
              </a:rPr>
              <a:t>2016 - 15 anos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77204" y="626573"/>
            <a:ext cx="4611809" cy="2826250"/>
          </a:xfrm>
          <a:custGeom>
            <a:avLst/>
            <a:gdLst/>
            <a:ahLst/>
            <a:cxnLst/>
            <a:rect r="r" b="b" t="t" l="l"/>
            <a:pathLst>
              <a:path h="2826250" w="4611809">
                <a:moveTo>
                  <a:pt x="0" y="0"/>
                </a:moveTo>
                <a:lnTo>
                  <a:pt x="4611809" y="0"/>
                </a:lnTo>
                <a:lnTo>
                  <a:pt x="4611809" y="2826250"/>
                </a:lnTo>
                <a:lnTo>
                  <a:pt x="0" y="282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5215" y="626573"/>
            <a:ext cx="3000862" cy="3316742"/>
          </a:xfrm>
          <a:custGeom>
            <a:avLst/>
            <a:gdLst/>
            <a:ahLst/>
            <a:cxnLst/>
            <a:rect r="r" b="b" t="t" l="l"/>
            <a:pathLst>
              <a:path h="3316742" w="3000862">
                <a:moveTo>
                  <a:pt x="0" y="0"/>
                </a:moveTo>
                <a:lnTo>
                  <a:pt x="3000862" y="0"/>
                </a:lnTo>
                <a:lnTo>
                  <a:pt x="3000862" y="3316742"/>
                </a:lnTo>
                <a:lnTo>
                  <a:pt x="0" y="3316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10389" y="6662622"/>
            <a:ext cx="5138723" cy="3019317"/>
          </a:xfrm>
          <a:custGeom>
            <a:avLst/>
            <a:gdLst/>
            <a:ahLst/>
            <a:cxnLst/>
            <a:rect r="r" b="b" t="t" l="l"/>
            <a:pathLst>
              <a:path h="3019317" w="5138723">
                <a:moveTo>
                  <a:pt x="0" y="0"/>
                </a:moveTo>
                <a:lnTo>
                  <a:pt x="5138724" y="0"/>
                </a:lnTo>
                <a:lnTo>
                  <a:pt x="5138724" y="3019317"/>
                </a:lnTo>
                <a:lnTo>
                  <a:pt x="0" y="3019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80" t="0" r="-4239" b="-1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06219" y="3578961"/>
            <a:ext cx="2953779" cy="2957521"/>
          </a:xfrm>
          <a:custGeom>
            <a:avLst/>
            <a:gdLst/>
            <a:ahLst/>
            <a:cxnLst/>
            <a:rect r="r" b="b" t="t" l="l"/>
            <a:pathLst>
              <a:path h="2957521" w="2953779">
                <a:moveTo>
                  <a:pt x="0" y="0"/>
                </a:moveTo>
                <a:lnTo>
                  <a:pt x="2953779" y="0"/>
                </a:lnTo>
                <a:lnTo>
                  <a:pt x="2953779" y="2957522"/>
                </a:lnTo>
                <a:lnTo>
                  <a:pt x="0" y="2957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7755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341" y="8451421"/>
            <a:ext cx="5357839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orizon"/>
              </a:rPr>
              <a:t>2016 - 15 anos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777835" y="4490919"/>
            <a:ext cx="1537697" cy="167141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631382" y="3971890"/>
            <a:ext cx="3830603" cy="519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3"/>
              </a:lnSpc>
              <a:spcBef>
                <a:spcPct val="0"/>
              </a:spcBef>
            </a:pPr>
            <a:r>
              <a:rPr lang="en-US" sz="3593">
                <a:solidFill>
                  <a:srgbClr val="FFFFFF"/>
                </a:solidFill>
                <a:latin typeface="Horizon"/>
              </a:rPr>
              <a:t>Interesse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02043">
            <a:off x="7345883" y="6357792"/>
            <a:ext cx="1108864" cy="396419"/>
          </a:xfrm>
          <a:custGeom>
            <a:avLst/>
            <a:gdLst/>
            <a:ahLst/>
            <a:cxnLst/>
            <a:rect r="r" b="b" t="t" l="l"/>
            <a:pathLst>
              <a:path h="396419" w="1108864">
                <a:moveTo>
                  <a:pt x="0" y="0"/>
                </a:moveTo>
                <a:lnTo>
                  <a:pt x="1108864" y="0"/>
                </a:lnTo>
                <a:lnTo>
                  <a:pt x="1108864" y="396419"/>
                </a:lnTo>
                <a:lnTo>
                  <a:pt x="0" y="396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99754" y="7041326"/>
            <a:ext cx="1529038" cy="49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2018 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12343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02043">
            <a:off x="7345883" y="6357792"/>
            <a:ext cx="1108864" cy="396419"/>
          </a:xfrm>
          <a:custGeom>
            <a:avLst/>
            <a:gdLst/>
            <a:ahLst/>
            <a:cxnLst/>
            <a:rect r="r" b="b" t="t" l="l"/>
            <a:pathLst>
              <a:path h="396419" w="1108864">
                <a:moveTo>
                  <a:pt x="0" y="0"/>
                </a:moveTo>
                <a:lnTo>
                  <a:pt x="1108864" y="0"/>
                </a:lnTo>
                <a:lnTo>
                  <a:pt x="1108864" y="396419"/>
                </a:lnTo>
                <a:lnTo>
                  <a:pt x="0" y="39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7281" y="516958"/>
            <a:ext cx="3601307" cy="4486875"/>
          </a:xfrm>
          <a:custGeom>
            <a:avLst/>
            <a:gdLst/>
            <a:ahLst/>
            <a:cxnLst/>
            <a:rect r="r" b="b" t="t" l="l"/>
            <a:pathLst>
              <a:path h="4486875" w="3601307">
                <a:moveTo>
                  <a:pt x="0" y="0"/>
                </a:moveTo>
                <a:lnTo>
                  <a:pt x="3601307" y="0"/>
                </a:lnTo>
                <a:lnTo>
                  <a:pt x="3601307" y="4486874"/>
                </a:lnTo>
                <a:lnTo>
                  <a:pt x="0" y="4486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17135" y="6975383"/>
            <a:ext cx="6044850" cy="49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2018 - pARTICIPAR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12343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02043">
            <a:off x="7345883" y="6357792"/>
            <a:ext cx="1108864" cy="396419"/>
          </a:xfrm>
          <a:custGeom>
            <a:avLst/>
            <a:gdLst/>
            <a:ahLst/>
            <a:cxnLst/>
            <a:rect r="r" b="b" t="t" l="l"/>
            <a:pathLst>
              <a:path h="396419" w="1108864">
                <a:moveTo>
                  <a:pt x="0" y="0"/>
                </a:moveTo>
                <a:lnTo>
                  <a:pt x="1108864" y="0"/>
                </a:lnTo>
                <a:lnTo>
                  <a:pt x="1108864" y="396419"/>
                </a:lnTo>
                <a:lnTo>
                  <a:pt x="0" y="39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7281" y="516958"/>
            <a:ext cx="3601307" cy="4486875"/>
          </a:xfrm>
          <a:custGeom>
            <a:avLst/>
            <a:gdLst/>
            <a:ahLst/>
            <a:cxnLst/>
            <a:rect r="r" b="b" t="t" l="l"/>
            <a:pathLst>
              <a:path h="4486875" w="3601307">
                <a:moveTo>
                  <a:pt x="0" y="0"/>
                </a:moveTo>
                <a:lnTo>
                  <a:pt x="3601307" y="0"/>
                </a:lnTo>
                <a:lnTo>
                  <a:pt x="3601307" y="4486874"/>
                </a:lnTo>
                <a:lnTo>
                  <a:pt x="0" y="4486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82059" y="6061761"/>
            <a:ext cx="3889382" cy="3855598"/>
          </a:xfrm>
          <a:custGeom>
            <a:avLst/>
            <a:gdLst/>
            <a:ahLst/>
            <a:cxnLst/>
            <a:rect r="r" b="b" t="t" l="l"/>
            <a:pathLst>
              <a:path h="3855598" w="3889382">
                <a:moveTo>
                  <a:pt x="0" y="0"/>
                </a:moveTo>
                <a:lnTo>
                  <a:pt x="3889382" y="0"/>
                </a:lnTo>
                <a:lnTo>
                  <a:pt x="3889382" y="3855598"/>
                </a:lnTo>
                <a:lnTo>
                  <a:pt x="0" y="3855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68524" y="1522626"/>
            <a:ext cx="2462317" cy="3481206"/>
          </a:xfrm>
          <a:custGeom>
            <a:avLst/>
            <a:gdLst/>
            <a:ahLst/>
            <a:cxnLst/>
            <a:rect r="r" b="b" t="t" l="l"/>
            <a:pathLst>
              <a:path h="3481206" w="2462317">
                <a:moveTo>
                  <a:pt x="0" y="0"/>
                </a:moveTo>
                <a:lnTo>
                  <a:pt x="2462317" y="0"/>
                </a:lnTo>
                <a:lnTo>
                  <a:pt x="2462317" y="3481206"/>
                </a:lnTo>
                <a:lnTo>
                  <a:pt x="0" y="3481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6048" y="6853031"/>
            <a:ext cx="5847022" cy="91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2018 - pARTICIPAR E COMPETIR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007" y="208280"/>
            <a:ext cx="17818351" cy="9946151"/>
            <a:chOff x="0" y="0"/>
            <a:chExt cx="5873405" cy="327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73405" cy="3278517"/>
            </a:xfrm>
            <a:custGeom>
              <a:avLst/>
              <a:gdLst/>
              <a:ahLst/>
              <a:cxnLst/>
              <a:rect r="r" b="b" t="t" l="l"/>
              <a:pathLst>
                <a:path h="3278517" w="5873405">
                  <a:moveTo>
                    <a:pt x="5748945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48945" y="0"/>
                  </a:lnTo>
                  <a:cubicBezTo>
                    <a:pt x="5817525" y="0"/>
                    <a:pt x="5873405" y="55880"/>
                    <a:pt x="5873405" y="124460"/>
                  </a:cubicBezTo>
                  <a:lnTo>
                    <a:pt x="5873405" y="3154057"/>
                  </a:lnTo>
                  <a:cubicBezTo>
                    <a:pt x="5873405" y="3222637"/>
                    <a:pt x="5817525" y="3278517"/>
                    <a:pt x="5748945" y="32785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B1F2A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12343" y="725487"/>
            <a:ext cx="4759098" cy="2916513"/>
          </a:xfrm>
          <a:custGeom>
            <a:avLst/>
            <a:gdLst/>
            <a:ahLst/>
            <a:cxnLst/>
            <a:rect r="r" b="b" t="t" l="l"/>
            <a:pathLst>
              <a:path h="2916513" w="4759098">
                <a:moveTo>
                  <a:pt x="0" y="0"/>
                </a:moveTo>
                <a:lnTo>
                  <a:pt x="4759098" y="0"/>
                </a:lnTo>
                <a:lnTo>
                  <a:pt x="4759098" y="2916513"/>
                </a:lnTo>
                <a:lnTo>
                  <a:pt x="0" y="291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44" r="0" b="-58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2879" y="2183743"/>
            <a:ext cx="6364027" cy="6364027"/>
          </a:xfrm>
          <a:custGeom>
            <a:avLst/>
            <a:gdLst/>
            <a:ahLst/>
            <a:cxnLst/>
            <a:rect r="r" b="b" t="t" l="l"/>
            <a:pathLst>
              <a:path h="6364027" w="6364027">
                <a:moveTo>
                  <a:pt x="0" y="0"/>
                </a:moveTo>
                <a:lnTo>
                  <a:pt x="6364028" y="0"/>
                </a:lnTo>
                <a:lnTo>
                  <a:pt x="6364028" y="6364027"/>
                </a:lnTo>
                <a:lnTo>
                  <a:pt x="0" y="636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02043">
            <a:off x="7345883" y="6357792"/>
            <a:ext cx="1108864" cy="396419"/>
          </a:xfrm>
          <a:custGeom>
            <a:avLst/>
            <a:gdLst/>
            <a:ahLst/>
            <a:cxnLst/>
            <a:rect r="r" b="b" t="t" l="l"/>
            <a:pathLst>
              <a:path h="396419" w="1108864">
                <a:moveTo>
                  <a:pt x="0" y="0"/>
                </a:moveTo>
                <a:lnTo>
                  <a:pt x="1108864" y="0"/>
                </a:lnTo>
                <a:lnTo>
                  <a:pt x="1108864" y="396419"/>
                </a:lnTo>
                <a:lnTo>
                  <a:pt x="0" y="39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7281" y="516958"/>
            <a:ext cx="3601307" cy="4486875"/>
          </a:xfrm>
          <a:custGeom>
            <a:avLst/>
            <a:gdLst/>
            <a:ahLst/>
            <a:cxnLst/>
            <a:rect r="r" b="b" t="t" l="l"/>
            <a:pathLst>
              <a:path h="4486875" w="3601307">
                <a:moveTo>
                  <a:pt x="0" y="0"/>
                </a:moveTo>
                <a:lnTo>
                  <a:pt x="3601307" y="0"/>
                </a:lnTo>
                <a:lnTo>
                  <a:pt x="3601307" y="4486874"/>
                </a:lnTo>
                <a:lnTo>
                  <a:pt x="0" y="4486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82059" y="6061761"/>
            <a:ext cx="3889382" cy="3855598"/>
          </a:xfrm>
          <a:custGeom>
            <a:avLst/>
            <a:gdLst/>
            <a:ahLst/>
            <a:cxnLst/>
            <a:rect r="r" b="b" t="t" l="l"/>
            <a:pathLst>
              <a:path h="3855598" w="3889382">
                <a:moveTo>
                  <a:pt x="0" y="0"/>
                </a:moveTo>
                <a:lnTo>
                  <a:pt x="3889382" y="0"/>
                </a:lnTo>
                <a:lnTo>
                  <a:pt x="3889382" y="3855598"/>
                </a:lnTo>
                <a:lnTo>
                  <a:pt x="0" y="3855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68524" y="1522626"/>
            <a:ext cx="2462317" cy="3481206"/>
          </a:xfrm>
          <a:custGeom>
            <a:avLst/>
            <a:gdLst/>
            <a:ahLst/>
            <a:cxnLst/>
            <a:rect r="r" b="b" t="t" l="l"/>
            <a:pathLst>
              <a:path h="3481206" w="2462317">
                <a:moveTo>
                  <a:pt x="0" y="0"/>
                </a:moveTo>
                <a:lnTo>
                  <a:pt x="2462317" y="0"/>
                </a:lnTo>
                <a:lnTo>
                  <a:pt x="2462317" y="3481206"/>
                </a:lnTo>
                <a:lnTo>
                  <a:pt x="0" y="3481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64388" y="443888"/>
            <a:ext cx="9597596" cy="83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9"/>
              </a:lnSpc>
              <a:spcBef>
                <a:spcPct val="0"/>
              </a:spcBef>
            </a:pPr>
            <a:r>
              <a:rPr lang="en-US" sz="5749">
                <a:solidFill>
                  <a:srgbClr val="FFFFFF"/>
                </a:solidFill>
                <a:latin typeface="Horizon"/>
              </a:rPr>
              <a:t>Linha da Vida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6048" y="6853031"/>
            <a:ext cx="5847022" cy="91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orizon"/>
              </a:rPr>
              <a:t>2018 - pARTICIPAR E COMPETIR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30205" y="4601747"/>
            <a:ext cx="4523374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pRATICAR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51326" y="3838476"/>
            <a:ext cx="4820115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aPRIMORAR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15917" y="5365019"/>
            <a:ext cx="3551951" cy="56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Horizon"/>
              </a:rPr>
              <a:t>eSTUDAR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DAGHUiaJpc4</dc:identifier>
  <dcterms:modified xsi:type="dcterms:W3CDTF">2011-08-01T06:04:30Z</dcterms:modified>
  <cp:revision>1</cp:revision>
  <dc:title>Apresentação PI</dc:title>
</cp:coreProperties>
</file>